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75" r:id="rId6"/>
    <p:sldId id="276" r:id="rId7"/>
    <p:sldId id="286" r:id="rId8"/>
    <p:sldId id="277" r:id="rId9"/>
    <p:sldId id="294" r:id="rId10"/>
    <p:sldId id="292" r:id="rId11"/>
    <p:sldId id="293" r:id="rId12"/>
    <p:sldId id="265" r:id="rId13"/>
    <p:sldId id="274" r:id="rId14"/>
    <p:sldId id="295"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67753-5130-4E42-BFE7-7F2C62374E94}" v="42" dt="2022-12-18T22:59:53.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26"/>
  </p:normalViewPr>
  <p:slideViewPr>
    <p:cSldViewPr snapToGrid="0">
      <p:cViewPr>
        <p:scale>
          <a:sx n="66" d="100"/>
          <a:sy n="66" d="100"/>
        </p:scale>
        <p:origin x="730" y="413"/>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rrera Cabrera, Erick" userId="05f78fa5-89ca-4717-b6ba-0e38870be19c" providerId="ADAL" clId="{EC367753-5130-4E42-BFE7-7F2C62374E94}"/>
    <pc:docChg chg="undo redo custSel addSld delSld modSld sldOrd">
      <pc:chgData name="Herrera Cabrera, Erick" userId="05f78fa5-89ca-4717-b6ba-0e38870be19c" providerId="ADAL" clId="{EC367753-5130-4E42-BFE7-7F2C62374E94}" dt="2022-12-18T23:00:29.244" v="5768" actId="26606"/>
      <pc:docMkLst>
        <pc:docMk/>
      </pc:docMkLst>
      <pc:sldChg chg="modSp mod">
        <pc:chgData name="Herrera Cabrera, Erick" userId="05f78fa5-89ca-4717-b6ba-0e38870be19c" providerId="ADAL" clId="{EC367753-5130-4E42-BFE7-7F2C62374E94}" dt="2022-12-18T21:10:31.361" v="3307" actId="14861"/>
        <pc:sldMkLst>
          <pc:docMk/>
          <pc:sldMk cId="2259308896" sldId="256"/>
        </pc:sldMkLst>
        <pc:spChg chg="mod">
          <ac:chgData name="Herrera Cabrera, Erick" userId="05f78fa5-89ca-4717-b6ba-0e38870be19c" providerId="ADAL" clId="{EC367753-5130-4E42-BFE7-7F2C62374E94}" dt="2022-12-18T21:10:31.361" v="3307" actId="14861"/>
          <ac:spMkLst>
            <pc:docMk/>
            <pc:sldMk cId="2259308896" sldId="256"/>
            <ac:spMk id="5" creationId="{27228BAE-048B-681E-DD8D-BD96B22560E0}"/>
          </ac:spMkLst>
        </pc:spChg>
        <pc:spChg chg="mod">
          <ac:chgData name="Herrera Cabrera, Erick" userId="05f78fa5-89ca-4717-b6ba-0e38870be19c" providerId="ADAL" clId="{EC367753-5130-4E42-BFE7-7F2C62374E94}" dt="2022-12-17T21:26:23.282" v="51" actId="20577"/>
          <ac:spMkLst>
            <pc:docMk/>
            <pc:sldMk cId="2259308896" sldId="256"/>
            <ac:spMk id="7" creationId="{3AFD8D3D-82CB-EA16-814E-A3FED8BBF39B}"/>
          </ac:spMkLst>
        </pc:spChg>
      </pc:sldChg>
      <pc:sldChg chg="modSp mod">
        <pc:chgData name="Herrera Cabrera, Erick" userId="05f78fa5-89ca-4717-b6ba-0e38870be19c" providerId="ADAL" clId="{EC367753-5130-4E42-BFE7-7F2C62374E94}" dt="2022-12-18T21:55:47.121" v="4533" actId="14100"/>
        <pc:sldMkLst>
          <pc:docMk/>
          <pc:sldMk cId="2563119616" sldId="265"/>
        </pc:sldMkLst>
        <pc:spChg chg="mod">
          <ac:chgData name="Herrera Cabrera, Erick" userId="05f78fa5-89ca-4717-b6ba-0e38870be19c" providerId="ADAL" clId="{EC367753-5130-4E42-BFE7-7F2C62374E94}" dt="2022-12-18T21:54:21.305" v="4518" actId="1076"/>
          <ac:spMkLst>
            <pc:docMk/>
            <pc:sldMk cId="2563119616" sldId="265"/>
            <ac:spMk id="16" creationId="{9EA43EF1-009B-DB7B-7D0C-2867BEE9636E}"/>
          </ac:spMkLst>
        </pc:spChg>
        <pc:spChg chg="mod">
          <ac:chgData name="Herrera Cabrera, Erick" userId="05f78fa5-89ca-4717-b6ba-0e38870be19c" providerId="ADAL" clId="{EC367753-5130-4E42-BFE7-7F2C62374E94}" dt="2022-12-18T20:04:56.596" v="2352"/>
          <ac:spMkLst>
            <pc:docMk/>
            <pc:sldMk cId="2563119616" sldId="265"/>
            <ac:spMk id="35" creationId="{978E9DBF-D6A0-80E9-5F4C-B1782C5CD470}"/>
          </ac:spMkLst>
        </pc:spChg>
        <pc:spChg chg="mod">
          <ac:chgData name="Herrera Cabrera, Erick" userId="05f78fa5-89ca-4717-b6ba-0e38870be19c" providerId="ADAL" clId="{EC367753-5130-4E42-BFE7-7F2C62374E94}" dt="2022-12-18T21:55:23.744" v="4528" actId="1076"/>
          <ac:spMkLst>
            <pc:docMk/>
            <pc:sldMk cId="2563119616" sldId="265"/>
            <ac:spMk id="91" creationId="{8B0290DE-3F6E-5FEE-C40F-C7B3E29C3A73}"/>
          </ac:spMkLst>
        </pc:spChg>
        <pc:spChg chg="mod">
          <ac:chgData name="Herrera Cabrera, Erick" userId="05f78fa5-89ca-4717-b6ba-0e38870be19c" providerId="ADAL" clId="{EC367753-5130-4E42-BFE7-7F2C62374E94}" dt="2022-12-18T21:55:47.121" v="4533" actId="14100"/>
          <ac:spMkLst>
            <pc:docMk/>
            <pc:sldMk cId="2563119616" sldId="265"/>
            <ac:spMk id="92" creationId="{94CC2695-FBEB-3190-E800-570E546F9F9D}"/>
          </ac:spMkLst>
        </pc:spChg>
        <pc:spChg chg="mod">
          <ac:chgData name="Herrera Cabrera, Erick" userId="05f78fa5-89ca-4717-b6ba-0e38870be19c" providerId="ADAL" clId="{EC367753-5130-4E42-BFE7-7F2C62374E94}" dt="2022-12-18T21:55:37.772" v="4531" actId="14100"/>
          <ac:spMkLst>
            <pc:docMk/>
            <pc:sldMk cId="2563119616" sldId="265"/>
            <ac:spMk id="93" creationId="{D9B5BCF7-83AF-F5C9-0423-147C64DDC51B}"/>
          </ac:spMkLst>
        </pc:spChg>
        <pc:spChg chg="mod">
          <ac:chgData name="Herrera Cabrera, Erick" userId="05f78fa5-89ca-4717-b6ba-0e38870be19c" providerId="ADAL" clId="{EC367753-5130-4E42-BFE7-7F2C62374E94}" dt="2022-12-18T21:55:31.481" v="4530" actId="14100"/>
          <ac:spMkLst>
            <pc:docMk/>
            <pc:sldMk cId="2563119616" sldId="265"/>
            <ac:spMk id="95" creationId="{9C9924F1-3753-74B2-DDD5-B5340BB785AE}"/>
          </ac:spMkLst>
        </pc:spChg>
      </pc:sldChg>
      <pc:sldChg chg="del">
        <pc:chgData name="Herrera Cabrera, Erick" userId="05f78fa5-89ca-4717-b6ba-0e38870be19c" providerId="ADAL" clId="{EC367753-5130-4E42-BFE7-7F2C62374E94}" dt="2022-12-18T19:32:52.847" v="2018" actId="47"/>
        <pc:sldMkLst>
          <pc:docMk/>
          <pc:sldMk cId="2721508595" sldId="266"/>
        </pc:sldMkLst>
      </pc:sldChg>
      <pc:sldChg chg="modSp mod setBg">
        <pc:chgData name="Herrera Cabrera, Erick" userId="05f78fa5-89ca-4717-b6ba-0e38870be19c" providerId="ADAL" clId="{EC367753-5130-4E42-BFE7-7F2C62374E94}" dt="2022-12-18T20:06:04.079" v="2354"/>
        <pc:sldMkLst>
          <pc:docMk/>
          <pc:sldMk cId="1023783487" sldId="271"/>
        </pc:sldMkLst>
        <pc:spChg chg="mod">
          <ac:chgData name="Herrera Cabrera, Erick" userId="05f78fa5-89ca-4717-b6ba-0e38870be19c" providerId="ADAL" clId="{EC367753-5130-4E42-BFE7-7F2C62374E94}" dt="2022-12-18T20:06:04.079" v="2354"/>
          <ac:spMkLst>
            <pc:docMk/>
            <pc:sldMk cId="1023783487" sldId="271"/>
            <ac:spMk id="3" creationId="{30B35086-0CC9-27F6-6E0B-D4F2AD6181E0}"/>
          </ac:spMkLst>
        </pc:spChg>
        <pc:spChg chg="mod">
          <ac:chgData name="Herrera Cabrera, Erick" userId="05f78fa5-89ca-4717-b6ba-0e38870be19c" providerId="ADAL" clId="{EC367753-5130-4E42-BFE7-7F2C62374E94}" dt="2022-12-18T19:58:38.768" v="2220" actId="14100"/>
          <ac:spMkLst>
            <pc:docMk/>
            <pc:sldMk cId="1023783487" sldId="271"/>
            <ac:spMk id="15" creationId="{791AF693-3675-52A5-9E8E-C071048A1A4D}"/>
          </ac:spMkLst>
        </pc:spChg>
      </pc:sldChg>
      <pc:sldChg chg="modSp mod">
        <pc:chgData name="Herrera Cabrera, Erick" userId="05f78fa5-89ca-4717-b6ba-0e38870be19c" providerId="ADAL" clId="{EC367753-5130-4E42-BFE7-7F2C62374E94}" dt="2022-12-18T22:10:29.537" v="5705" actId="1076"/>
        <pc:sldMkLst>
          <pc:docMk/>
          <pc:sldMk cId="4278401256" sldId="274"/>
        </pc:sldMkLst>
        <pc:spChg chg="mod">
          <ac:chgData name="Herrera Cabrera, Erick" userId="05f78fa5-89ca-4717-b6ba-0e38870be19c" providerId="ADAL" clId="{EC367753-5130-4E42-BFE7-7F2C62374E94}" dt="2022-12-18T20:05:57.956" v="2353"/>
          <ac:spMkLst>
            <pc:docMk/>
            <pc:sldMk cId="4278401256" sldId="274"/>
            <ac:spMk id="2" creationId="{EB4325A5-D39C-C1D3-2E04-F741DCBB2B59}"/>
          </ac:spMkLst>
        </pc:spChg>
        <pc:spChg chg="mod">
          <ac:chgData name="Herrera Cabrera, Erick" userId="05f78fa5-89ca-4717-b6ba-0e38870be19c" providerId="ADAL" clId="{EC367753-5130-4E42-BFE7-7F2C62374E94}" dt="2022-12-18T22:10:29.537" v="5705" actId="1076"/>
          <ac:spMkLst>
            <pc:docMk/>
            <pc:sldMk cId="4278401256" sldId="274"/>
            <ac:spMk id="3" creationId="{0F17F915-9766-1FC8-98BD-D9AE3D5B2A55}"/>
          </ac:spMkLst>
        </pc:spChg>
        <pc:spChg chg="mod">
          <ac:chgData name="Herrera Cabrera, Erick" userId="05f78fa5-89ca-4717-b6ba-0e38870be19c" providerId="ADAL" clId="{EC367753-5130-4E42-BFE7-7F2C62374E94}" dt="2022-12-18T21:12:00.140" v="3314" actId="14861"/>
          <ac:spMkLst>
            <pc:docMk/>
            <pc:sldMk cId="4278401256" sldId="274"/>
            <ac:spMk id="6" creationId="{D3B7B0AB-7E6D-621B-43E7-5825A6443DDF}"/>
          </ac:spMkLst>
        </pc:spChg>
      </pc:sldChg>
      <pc:sldChg chg="modSp mod">
        <pc:chgData name="Herrera Cabrera, Erick" userId="05f78fa5-89ca-4717-b6ba-0e38870be19c" providerId="ADAL" clId="{EC367753-5130-4E42-BFE7-7F2C62374E94}" dt="2022-12-18T21:10:42.415" v="3308" actId="14861"/>
        <pc:sldMkLst>
          <pc:docMk/>
          <pc:sldMk cId="3171735052" sldId="275"/>
        </pc:sldMkLst>
        <pc:spChg chg="mod">
          <ac:chgData name="Herrera Cabrera, Erick" userId="05f78fa5-89ca-4717-b6ba-0e38870be19c" providerId="ADAL" clId="{EC367753-5130-4E42-BFE7-7F2C62374E94}" dt="2022-12-18T21:10:42.415" v="3308" actId="14861"/>
          <ac:spMkLst>
            <pc:docMk/>
            <pc:sldMk cId="3171735052" sldId="275"/>
            <ac:spMk id="2" creationId="{3DA984E2-4C7E-D7E0-9603-A0CE74BC7667}"/>
          </ac:spMkLst>
        </pc:spChg>
        <pc:spChg chg="mod">
          <ac:chgData name="Herrera Cabrera, Erick" userId="05f78fa5-89ca-4717-b6ba-0e38870be19c" providerId="ADAL" clId="{EC367753-5130-4E42-BFE7-7F2C62374E94}" dt="2022-12-17T21:35:51.062" v="161" actId="20577"/>
          <ac:spMkLst>
            <pc:docMk/>
            <pc:sldMk cId="3171735052" sldId="275"/>
            <ac:spMk id="21" creationId="{A50CB90F-9D48-F8DD-961F-C3F1AE2B2D3D}"/>
          </ac:spMkLst>
        </pc:spChg>
      </pc:sldChg>
      <pc:sldChg chg="modSp mod">
        <pc:chgData name="Herrera Cabrera, Erick" userId="05f78fa5-89ca-4717-b6ba-0e38870be19c" providerId="ADAL" clId="{EC367753-5130-4E42-BFE7-7F2C62374E94}" dt="2022-12-18T20:03:51.491" v="2345"/>
        <pc:sldMkLst>
          <pc:docMk/>
          <pc:sldMk cId="612500148" sldId="276"/>
        </pc:sldMkLst>
        <pc:spChg chg="mod">
          <ac:chgData name="Herrera Cabrera, Erick" userId="05f78fa5-89ca-4717-b6ba-0e38870be19c" providerId="ADAL" clId="{EC367753-5130-4E42-BFE7-7F2C62374E94}" dt="2022-12-17T21:46:56.495" v="900" actId="20577"/>
          <ac:spMkLst>
            <pc:docMk/>
            <pc:sldMk cId="612500148" sldId="276"/>
            <ac:spMk id="2" creationId="{C8FC01B0-7BC5-5869-A281-EF11B59BA8A0}"/>
          </ac:spMkLst>
        </pc:spChg>
        <pc:spChg chg="mod">
          <ac:chgData name="Herrera Cabrera, Erick" userId="05f78fa5-89ca-4717-b6ba-0e38870be19c" providerId="ADAL" clId="{EC367753-5130-4E42-BFE7-7F2C62374E94}" dt="2022-12-18T20:03:51.491" v="2345"/>
          <ac:spMkLst>
            <pc:docMk/>
            <pc:sldMk cId="612500148" sldId="276"/>
            <ac:spMk id="11" creationId="{32E16497-4AD4-29BC-9602-2FDFDA688E0A}"/>
          </ac:spMkLst>
        </pc:spChg>
      </pc:sldChg>
      <pc:sldChg chg="addSp delSp modSp mod">
        <pc:chgData name="Herrera Cabrera, Erick" userId="05f78fa5-89ca-4717-b6ba-0e38870be19c" providerId="ADAL" clId="{EC367753-5130-4E42-BFE7-7F2C62374E94}" dt="2022-12-18T21:14:57.431" v="3622" actId="14100"/>
        <pc:sldMkLst>
          <pc:docMk/>
          <pc:sldMk cId="1643288952" sldId="277"/>
        </pc:sldMkLst>
        <pc:spChg chg="add del mod">
          <ac:chgData name="Herrera Cabrera, Erick" userId="05f78fa5-89ca-4717-b6ba-0e38870be19c" providerId="ADAL" clId="{EC367753-5130-4E42-BFE7-7F2C62374E94}" dt="2022-12-18T21:11:03.394" v="3310" actId="14861"/>
          <ac:spMkLst>
            <pc:docMk/>
            <pc:sldMk cId="1643288952" sldId="277"/>
            <ac:spMk id="2" creationId="{420C8CC3-7107-300E-F28E-20A5D6EB0AFE}"/>
          </ac:spMkLst>
        </pc:spChg>
        <pc:spChg chg="add mod">
          <ac:chgData name="Herrera Cabrera, Erick" userId="05f78fa5-89ca-4717-b6ba-0e38870be19c" providerId="ADAL" clId="{EC367753-5130-4E42-BFE7-7F2C62374E94}" dt="2022-12-18T21:14:54.002" v="3621" actId="14100"/>
          <ac:spMkLst>
            <pc:docMk/>
            <pc:sldMk cId="1643288952" sldId="277"/>
            <ac:spMk id="5" creationId="{71DE168C-2CD8-7FE7-8B81-18D8FD150701}"/>
          </ac:spMkLst>
        </pc:spChg>
        <pc:spChg chg="mod">
          <ac:chgData name="Herrera Cabrera, Erick" userId="05f78fa5-89ca-4717-b6ba-0e38870be19c" providerId="ADAL" clId="{EC367753-5130-4E42-BFE7-7F2C62374E94}" dt="2022-12-18T20:04:28.475" v="2347"/>
          <ac:spMkLst>
            <pc:docMk/>
            <pc:sldMk cId="1643288952" sldId="277"/>
            <ac:spMk id="6" creationId="{2DC2019C-5BC9-A628-7DDB-469DAE4B64DE}"/>
          </ac:spMkLst>
        </pc:spChg>
        <pc:spChg chg="add mod">
          <ac:chgData name="Herrera Cabrera, Erick" userId="05f78fa5-89ca-4717-b6ba-0e38870be19c" providerId="ADAL" clId="{EC367753-5130-4E42-BFE7-7F2C62374E94}" dt="2022-12-18T21:14:57.431" v="3622" actId="14100"/>
          <ac:spMkLst>
            <pc:docMk/>
            <pc:sldMk cId="1643288952" sldId="277"/>
            <ac:spMk id="8" creationId="{AE2BE405-607F-482A-7D11-795A752260B9}"/>
          </ac:spMkLst>
        </pc:spChg>
        <pc:graphicFrameChg chg="del">
          <ac:chgData name="Herrera Cabrera, Erick" userId="05f78fa5-89ca-4717-b6ba-0e38870be19c" providerId="ADAL" clId="{EC367753-5130-4E42-BFE7-7F2C62374E94}" dt="2022-12-17T21:50:56.638" v="966" actId="21"/>
          <ac:graphicFrameMkLst>
            <pc:docMk/>
            <pc:sldMk cId="1643288952" sldId="277"/>
            <ac:graphicFrameMk id="4" creationId="{43287C00-E82D-9489-9CE6-BA6FF4C93359}"/>
          </ac:graphicFrameMkLst>
        </pc:graphicFrameChg>
      </pc:sldChg>
      <pc:sldChg chg="modSp del mod">
        <pc:chgData name="Herrera Cabrera, Erick" userId="05f78fa5-89ca-4717-b6ba-0e38870be19c" providerId="ADAL" clId="{EC367753-5130-4E42-BFE7-7F2C62374E94}" dt="2022-12-17T23:18:52.627" v="1408" actId="2696"/>
        <pc:sldMkLst>
          <pc:docMk/>
          <pc:sldMk cId="3942952489" sldId="278"/>
        </pc:sldMkLst>
        <pc:spChg chg="mod">
          <ac:chgData name="Herrera Cabrera, Erick" userId="05f78fa5-89ca-4717-b6ba-0e38870be19c" providerId="ADAL" clId="{EC367753-5130-4E42-BFE7-7F2C62374E94}" dt="2022-12-17T23:18:46.136" v="1407" actId="20577"/>
          <ac:spMkLst>
            <pc:docMk/>
            <pc:sldMk cId="3942952489" sldId="278"/>
            <ac:spMk id="2" creationId="{F82FB9C5-183A-3556-D047-215BDB00B71F}"/>
          </ac:spMkLst>
        </pc:spChg>
      </pc:sldChg>
      <pc:sldChg chg="del">
        <pc:chgData name="Herrera Cabrera, Erick" userId="05f78fa5-89ca-4717-b6ba-0e38870be19c" providerId="ADAL" clId="{EC367753-5130-4E42-BFE7-7F2C62374E94}" dt="2022-12-18T19:32:36.886" v="2013" actId="47"/>
        <pc:sldMkLst>
          <pc:docMk/>
          <pc:sldMk cId="1572098340" sldId="279"/>
        </pc:sldMkLst>
      </pc:sldChg>
      <pc:sldChg chg="del">
        <pc:chgData name="Herrera Cabrera, Erick" userId="05f78fa5-89ca-4717-b6ba-0e38870be19c" providerId="ADAL" clId="{EC367753-5130-4E42-BFE7-7F2C62374E94}" dt="2022-12-18T19:32:44.512" v="2016" actId="47"/>
        <pc:sldMkLst>
          <pc:docMk/>
          <pc:sldMk cId="2646176605" sldId="283"/>
        </pc:sldMkLst>
      </pc:sldChg>
      <pc:sldChg chg="modSp mod">
        <pc:chgData name="Herrera Cabrera, Erick" userId="05f78fa5-89ca-4717-b6ba-0e38870be19c" providerId="ADAL" clId="{EC367753-5130-4E42-BFE7-7F2C62374E94}" dt="2022-12-18T21:10:53.513" v="3309" actId="14861"/>
        <pc:sldMkLst>
          <pc:docMk/>
          <pc:sldMk cId="2521615323" sldId="286"/>
        </pc:sldMkLst>
        <pc:spChg chg="mod">
          <ac:chgData name="Herrera Cabrera, Erick" userId="05f78fa5-89ca-4717-b6ba-0e38870be19c" providerId="ADAL" clId="{EC367753-5130-4E42-BFE7-7F2C62374E94}" dt="2022-12-18T21:10:53.513" v="3309" actId="14861"/>
          <ac:spMkLst>
            <pc:docMk/>
            <pc:sldMk cId="2521615323" sldId="286"/>
            <ac:spMk id="2" creationId="{A2CD3C5A-CEA8-6DDC-B3F1-41D07C4FA704}"/>
          </ac:spMkLst>
        </pc:spChg>
        <pc:spChg chg="mod">
          <ac:chgData name="Herrera Cabrera, Erick" userId="05f78fa5-89ca-4717-b6ba-0e38870be19c" providerId="ADAL" clId="{EC367753-5130-4E42-BFE7-7F2C62374E94}" dt="2022-12-17T21:49:29.070" v="935" actId="20577"/>
          <ac:spMkLst>
            <pc:docMk/>
            <pc:sldMk cId="2521615323" sldId="286"/>
            <ac:spMk id="5" creationId="{0E8B56C7-C38F-E96E-3C19-8ACF8AF9E716}"/>
          </ac:spMkLst>
        </pc:spChg>
        <pc:spChg chg="mod">
          <ac:chgData name="Herrera Cabrera, Erick" userId="05f78fa5-89ca-4717-b6ba-0e38870be19c" providerId="ADAL" clId="{EC367753-5130-4E42-BFE7-7F2C62374E94}" dt="2022-12-18T20:04:20.622" v="2346"/>
          <ac:spMkLst>
            <pc:docMk/>
            <pc:sldMk cId="2521615323" sldId="286"/>
            <ac:spMk id="7" creationId="{440E13AC-B5E7-B132-0EB7-541E53B3DA90}"/>
          </ac:spMkLst>
        </pc:spChg>
      </pc:sldChg>
      <pc:sldChg chg="del">
        <pc:chgData name="Herrera Cabrera, Erick" userId="05f78fa5-89ca-4717-b6ba-0e38870be19c" providerId="ADAL" clId="{EC367753-5130-4E42-BFE7-7F2C62374E94}" dt="2022-12-18T19:32:45.499" v="2017" actId="47"/>
        <pc:sldMkLst>
          <pc:docMk/>
          <pc:sldMk cId="1409658235" sldId="287"/>
        </pc:sldMkLst>
      </pc:sldChg>
      <pc:sldChg chg="del">
        <pc:chgData name="Herrera Cabrera, Erick" userId="05f78fa5-89ca-4717-b6ba-0e38870be19c" providerId="ADAL" clId="{EC367753-5130-4E42-BFE7-7F2C62374E94}" dt="2022-12-18T19:32:40.852" v="2015" actId="47"/>
        <pc:sldMkLst>
          <pc:docMk/>
          <pc:sldMk cId="1849997620" sldId="289"/>
        </pc:sldMkLst>
      </pc:sldChg>
      <pc:sldChg chg="del">
        <pc:chgData name="Herrera Cabrera, Erick" userId="05f78fa5-89ca-4717-b6ba-0e38870be19c" providerId="ADAL" clId="{EC367753-5130-4E42-BFE7-7F2C62374E94}" dt="2022-12-18T19:32:38.873" v="2014" actId="47"/>
        <pc:sldMkLst>
          <pc:docMk/>
          <pc:sldMk cId="1263127112" sldId="290"/>
        </pc:sldMkLst>
      </pc:sldChg>
      <pc:sldChg chg="modSp add del mod">
        <pc:chgData name="Herrera Cabrera, Erick" userId="05f78fa5-89ca-4717-b6ba-0e38870be19c" providerId="ADAL" clId="{EC367753-5130-4E42-BFE7-7F2C62374E94}" dt="2022-12-18T20:25:43.974" v="2407" actId="2696"/>
        <pc:sldMkLst>
          <pc:docMk/>
          <pc:sldMk cId="4081614826" sldId="291"/>
        </pc:sldMkLst>
        <pc:spChg chg="mod">
          <ac:chgData name="Herrera Cabrera, Erick" userId="05f78fa5-89ca-4717-b6ba-0e38870be19c" providerId="ADAL" clId="{EC367753-5130-4E42-BFE7-7F2C62374E94}" dt="2022-12-18T20:24:37.505" v="2394" actId="2710"/>
          <ac:spMkLst>
            <pc:docMk/>
            <pc:sldMk cId="4081614826" sldId="291"/>
            <ac:spMk id="5" creationId="{71DE168C-2CD8-7FE7-8B81-18D8FD150701}"/>
          </ac:spMkLst>
        </pc:spChg>
        <pc:spChg chg="mod">
          <ac:chgData name="Herrera Cabrera, Erick" userId="05f78fa5-89ca-4717-b6ba-0e38870be19c" providerId="ADAL" clId="{EC367753-5130-4E42-BFE7-7F2C62374E94}" dt="2022-12-18T20:04:33.093" v="2348"/>
          <ac:spMkLst>
            <pc:docMk/>
            <pc:sldMk cId="4081614826" sldId="291"/>
            <ac:spMk id="6" creationId="{2DC2019C-5BC9-A628-7DDB-469DAE4B64DE}"/>
          </ac:spMkLst>
        </pc:spChg>
      </pc:sldChg>
      <pc:sldChg chg="add del">
        <pc:chgData name="Herrera Cabrera, Erick" userId="05f78fa5-89ca-4717-b6ba-0e38870be19c" providerId="ADAL" clId="{EC367753-5130-4E42-BFE7-7F2C62374E94}" dt="2022-12-17T23:11:23.136" v="1389" actId="2696"/>
        <pc:sldMkLst>
          <pc:docMk/>
          <pc:sldMk cId="2904565764" sldId="292"/>
        </pc:sldMkLst>
      </pc:sldChg>
      <pc:sldChg chg="modSp add mod">
        <pc:chgData name="Herrera Cabrera, Erick" userId="05f78fa5-89ca-4717-b6ba-0e38870be19c" providerId="ADAL" clId="{EC367753-5130-4E42-BFE7-7F2C62374E94}" dt="2022-12-18T21:53:50.565" v="4515" actId="20577"/>
        <pc:sldMkLst>
          <pc:docMk/>
          <pc:sldMk cId="3812591171" sldId="292"/>
        </pc:sldMkLst>
        <pc:spChg chg="mod">
          <ac:chgData name="Herrera Cabrera, Erick" userId="05f78fa5-89ca-4717-b6ba-0e38870be19c" providerId="ADAL" clId="{EC367753-5130-4E42-BFE7-7F2C62374E94}" dt="2022-12-18T21:11:22.480" v="3312" actId="14861"/>
          <ac:spMkLst>
            <pc:docMk/>
            <pc:sldMk cId="3812591171" sldId="292"/>
            <ac:spMk id="2" creationId="{420C8CC3-7107-300E-F28E-20A5D6EB0AFE}"/>
          </ac:spMkLst>
        </pc:spChg>
        <pc:spChg chg="mod">
          <ac:chgData name="Herrera Cabrera, Erick" userId="05f78fa5-89ca-4717-b6ba-0e38870be19c" providerId="ADAL" clId="{EC367753-5130-4E42-BFE7-7F2C62374E94}" dt="2022-12-18T21:53:50.565" v="4515" actId="20577"/>
          <ac:spMkLst>
            <pc:docMk/>
            <pc:sldMk cId="3812591171" sldId="292"/>
            <ac:spMk id="5" creationId="{71DE168C-2CD8-7FE7-8B81-18D8FD150701}"/>
          </ac:spMkLst>
        </pc:spChg>
        <pc:spChg chg="mod">
          <ac:chgData name="Herrera Cabrera, Erick" userId="05f78fa5-89ca-4717-b6ba-0e38870be19c" providerId="ADAL" clId="{EC367753-5130-4E42-BFE7-7F2C62374E94}" dt="2022-12-18T20:04:46.445" v="2350"/>
          <ac:spMkLst>
            <pc:docMk/>
            <pc:sldMk cId="3812591171" sldId="292"/>
            <ac:spMk id="6" creationId="{2DC2019C-5BC9-A628-7DDB-469DAE4B64DE}"/>
          </ac:spMkLst>
        </pc:spChg>
      </pc:sldChg>
      <pc:sldChg chg="modSp add mod">
        <pc:chgData name="Herrera Cabrera, Erick" userId="05f78fa5-89ca-4717-b6ba-0e38870be19c" providerId="ADAL" clId="{EC367753-5130-4E42-BFE7-7F2C62374E94}" dt="2022-12-18T21:53:24.735" v="4513" actId="255"/>
        <pc:sldMkLst>
          <pc:docMk/>
          <pc:sldMk cId="3131277695" sldId="293"/>
        </pc:sldMkLst>
        <pc:spChg chg="mod">
          <ac:chgData name="Herrera Cabrera, Erick" userId="05f78fa5-89ca-4717-b6ba-0e38870be19c" providerId="ADAL" clId="{EC367753-5130-4E42-BFE7-7F2C62374E94}" dt="2022-12-18T21:11:34.171" v="3313" actId="14861"/>
          <ac:spMkLst>
            <pc:docMk/>
            <pc:sldMk cId="3131277695" sldId="293"/>
            <ac:spMk id="2" creationId="{420C8CC3-7107-300E-F28E-20A5D6EB0AFE}"/>
          </ac:spMkLst>
        </pc:spChg>
        <pc:spChg chg="mod">
          <ac:chgData name="Herrera Cabrera, Erick" userId="05f78fa5-89ca-4717-b6ba-0e38870be19c" providerId="ADAL" clId="{EC367753-5130-4E42-BFE7-7F2C62374E94}" dt="2022-12-18T21:53:24.735" v="4513" actId="255"/>
          <ac:spMkLst>
            <pc:docMk/>
            <pc:sldMk cId="3131277695" sldId="293"/>
            <ac:spMk id="5" creationId="{71DE168C-2CD8-7FE7-8B81-18D8FD150701}"/>
          </ac:spMkLst>
        </pc:spChg>
        <pc:spChg chg="mod">
          <ac:chgData name="Herrera Cabrera, Erick" userId="05f78fa5-89ca-4717-b6ba-0e38870be19c" providerId="ADAL" clId="{EC367753-5130-4E42-BFE7-7F2C62374E94}" dt="2022-12-18T20:04:52.098" v="2351"/>
          <ac:spMkLst>
            <pc:docMk/>
            <pc:sldMk cId="3131277695" sldId="293"/>
            <ac:spMk id="6" creationId="{2DC2019C-5BC9-A628-7DDB-469DAE4B64DE}"/>
          </ac:spMkLst>
        </pc:spChg>
      </pc:sldChg>
      <pc:sldChg chg="modSp add mod ord">
        <pc:chgData name="Herrera Cabrera, Erick" userId="05f78fa5-89ca-4717-b6ba-0e38870be19c" providerId="ADAL" clId="{EC367753-5130-4E42-BFE7-7F2C62374E94}" dt="2022-12-18T21:11:12.604" v="3311" actId="14861"/>
        <pc:sldMkLst>
          <pc:docMk/>
          <pc:sldMk cId="1136548867" sldId="294"/>
        </pc:sldMkLst>
        <pc:spChg chg="mod">
          <ac:chgData name="Herrera Cabrera, Erick" userId="05f78fa5-89ca-4717-b6ba-0e38870be19c" providerId="ADAL" clId="{EC367753-5130-4E42-BFE7-7F2C62374E94}" dt="2022-12-18T21:11:12.604" v="3311" actId="14861"/>
          <ac:spMkLst>
            <pc:docMk/>
            <pc:sldMk cId="1136548867" sldId="294"/>
            <ac:spMk id="2" creationId="{A2CD3C5A-CEA8-6DDC-B3F1-41D07C4FA704}"/>
          </ac:spMkLst>
        </pc:spChg>
        <pc:spChg chg="mod">
          <ac:chgData name="Herrera Cabrera, Erick" userId="05f78fa5-89ca-4717-b6ba-0e38870be19c" providerId="ADAL" clId="{EC367753-5130-4E42-BFE7-7F2C62374E94}" dt="2022-12-18T20:04:38.259" v="2349"/>
          <ac:spMkLst>
            <pc:docMk/>
            <pc:sldMk cId="1136548867" sldId="294"/>
            <ac:spMk id="7" creationId="{440E13AC-B5E7-B132-0EB7-541E53B3DA90}"/>
          </ac:spMkLst>
        </pc:spChg>
      </pc:sldChg>
      <pc:sldChg chg="addSp delSp modSp add mod ord modClrScheme chgLayout">
        <pc:chgData name="Herrera Cabrera, Erick" userId="05f78fa5-89ca-4717-b6ba-0e38870be19c" providerId="ADAL" clId="{EC367753-5130-4E42-BFE7-7F2C62374E94}" dt="2022-12-18T23:00:29.244" v="5768" actId="26606"/>
        <pc:sldMkLst>
          <pc:docMk/>
          <pc:sldMk cId="247411818" sldId="295"/>
        </pc:sldMkLst>
        <pc:spChg chg="mod">
          <ac:chgData name="Herrera Cabrera, Erick" userId="05f78fa5-89ca-4717-b6ba-0e38870be19c" providerId="ADAL" clId="{EC367753-5130-4E42-BFE7-7F2C62374E94}" dt="2022-12-18T23:00:29.244" v="5768" actId="26606"/>
          <ac:spMkLst>
            <pc:docMk/>
            <pc:sldMk cId="247411818" sldId="295"/>
            <ac:spMk id="2" creationId="{420C8CC3-7107-300E-F28E-20A5D6EB0AFE}"/>
          </ac:spMkLst>
        </pc:spChg>
        <pc:spChg chg="del mod">
          <ac:chgData name="Herrera Cabrera, Erick" userId="05f78fa5-89ca-4717-b6ba-0e38870be19c" providerId="ADAL" clId="{EC367753-5130-4E42-BFE7-7F2C62374E94}" dt="2022-12-18T23:00:29.244" v="5768" actId="26606"/>
          <ac:spMkLst>
            <pc:docMk/>
            <pc:sldMk cId="247411818" sldId="295"/>
            <ac:spMk id="5" creationId="{71DE168C-2CD8-7FE7-8B81-18D8FD150701}"/>
          </ac:spMkLst>
        </pc:spChg>
        <pc:spChg chg="mod">
          <ac:chgData name="Herrera Cabrera, Erick" userId="05f78fa5-89ca-4717-b6ba-0e38870be19c" providerId="ADAL" clId="{EC367753-5130-4E42-BFE7-7F2C62374E94}" dt="2022-12-18T23:00:29.244" v="5768" actId="26606"/>
          <ac:spMkLst>
            <pc:docMk/>
            <pc:sldMk cId="247411818" sldId="295"/>
            <ac:spMk id="6" creationId="{2DC2019C-5BC9-A628-7DDB-469DAE4B64DE}"/>
          </ac:spMkLst>
        </pc:spChg>
        <pc:spChg chg="mod">
          <ac:chgData name="Herrera Cabrera, Erick" userId="05f78fa5-89ca-4717-b6ba-0e38870be19c" providerId="ADAL" clId="{EC367753-5130-4E42-BFE7-7F2C62374E94}" dt="2022-12-18T23:00:29.244" v="5768" actId="26606"/>
          <ac:spMkLst>
            <pc:docMk/>
            <pc:sldMk cId="247411818" sldId="295"/>
            <ac:spMk id="7" creationId="{3BB68C79-AE91-FF3F-0612-FC961FFD311B}"/>
          </ac:spMkLst>
        </pc:spChg>
        <pc:graphicFrameChg chg="add mod">
          <ac:chgData name="Herrera Cabrera, Erick" userId="05f78fa5-89ca-4717-b6ba-0e38870be19c" providerId="ADAL" clId="{EC367753-5130-4E42-BFE7-7F2C62374E94}" dt="2022-12-18T23:00:29.244" v="5768" actId="26606"/>
          <ac:graphicFrameMkLst>
            <pc:docMk/>
            <pc:sldMk cId="247411818" sldId="295"/>
            <ac:graphicFrameMk id="9" creationId="{0C12F76C-B4A2-1918-6EC5-D28E354BB297}"/>
          </ac:graphicFrameMkLst>
        </pc:graphicFrameChg>
      </pc:sldChg>
      <pc:sldChg chg="modSp new del mod">
        <pc:chgData name="Herrera Cabrera, Erick" userId="05f78fa5-89ca-4717-b6ba-0e38870be19c" providerId="ADAL" clId="{EC367753-5130-4E42-BFE7-7F2C62374E94}" dt="2022-12-18T22:19:56.857" v="5737" actId="2696"/>
        <pc:sldMkLst>
          <pc:docMk/>
          <pc:sldMk cId="735297026" sldId="295"/>
        </pc:sldMkLst>
        <pc:spChg chg="mod">
          <ac:chgData name="Herrera Cabrera, Erick" userId="05f78fa5-89ca-4717-b6ba-0e38870be19c" providerId="ADAL" clId="{EC367753-5130-4E42-BFE7-7F2C62374E94}" dt="2022-12-18T22:18:39.128" v="5736" actId="14100"/>
          <ac:spMkLst>
            <pc:docMk/>
            <pc:sldMk cId="735297026" sldId="295"/>
            <ac:spMk id="2" creationId="{E4027055-3434-2943-8455-86828A5EE9B6}"/>
          </ac:spMkLst>
        </pc:spChg>
      </pc:sldChg>
      <pc:sldChg chg="new del">
        <pc:chgData name="Herrera Cabrera, Erick" userId="05f78fa5-89ca-4717-b6ba-0e38870be19c" providerId="ADAL" clId="{EC367753-5130-4E42-BFE7-7F2C62374E94}" dt="2022-12-18T19:51:26.507" v="2020" actId="680"/>
        <pc:sldMkLst>
          <pc:docMk/>
          <pc:sldMk cId="3501210640" sldId="29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7D40D0-3302-4AF9-8349-11DF1E0EFBD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5FB39C75-6FD7-49F8-B94F-9D3927B1E4F0}">
      <dgm:prSet/>
      <dgm:spPr/>
      <dgm:t>
        <a:bodyPr/>
        <a:lstStyle/>
        <a:p>
          <a:r>
            <a:rPr lang="en-US" b="0" i="0"/>
            <a:t>Cobb, C. G. (2015). </a:t>
          </a:r>
          <a:r>
            <a:rPr lang="en-US" b="0" i="1"/>
            <a:t>The project managers guide to mastering Agile: Principles and Practices for an adaptive approach</a:t>
          </a:r>
          <a:r>
            <a:rPr lang="en-US" b="0" i="0"/>
            <a:t>. John Wiley and Sons, Inc. </a:t>
          </a:r>
          <a:endParaRPr lang="en-US"/>
        </a:p>
      </dgm:t>
    </dgm:pt>
    <dgm:pt modelId="{0B20A962-3C20-499C-BBC6-34F99FACCFD1}" type="parTrans" cxnId="{ABFE9377-4062-482C-9A88-7A5B1C990FFD}">
      <dgm:prSet/>
      <dgm:spPr/>
      <dgm:t>
        <a:bodyPr/>
        <a:lstStyle/>
        <a:p>
          <a:endParaRPr lang="en-US"/>
        </a:p>
      </dgm:t>
    </dgm:pt>
    <dgm:pt modelId="{AC7ACA54-835F-4995-8E2C-AF0DD321D0E7}" type="sibTrans" cxnId="{ABFE9377-4062-482C-9A88-7A5B1C990FFD}">
      <dgm:prSet/>
      <dgm:spPr/>
      <dgm:t>
        <a:bodyPr/>
        <a:lstStyle/>
        <a:p>
          <a:endParaRPr lang="en-US"/>
        </a:p>
      </dgm:t>
    </dgm:pt>
    <dgm:pt modelId="{9C8CEE75-A6DC-44C8-B14C-950F16CCDAB0}">
      <dgm:prSet/>
      <dgm:spPr/>
      <dgm:t>
        <a:bodyPr/>
        <a:lstStyle/>
        <a:p>
          <a:r>
            <a:rPr lang="en-US" b="0" i="0"/>
            <a:t>Editorial Team, I. (Ed.). (2021, August 21). 5 scrum phases for Project Management (plus benefits). 5 Scrum Phases for Project Management (Plus Benefits). Retrieved December 18, 2022, from https://www.indeed.com/career-advice/career-development/scrum-phases </a:t>
          </a:r>
          <a:endParaRPr lang="en-US"/>
        </a:p>
      </dgm:t>
    </dgm:pt>
    <dgm:pt modelId="{1E51B9F3-4A52-417F-AD72-6C02C63B3E4F}" type="parTrans" cxnId="{B385D647-CEC4-480A-9212-15553A60F43D}">
      <dgm:prSet/>
      <dgm:spPr/>
      <dgm:t>
        <a:bodyPr/>
        <a:lstStyle/>
        <a:p>
          <a:endParaRPr lang="en-US"/>
        </a:p>
      </dgm:t>
    </dgm:pt>
    <dgm:pt modelId="{64C1B8AB-CBCC-4375-B2A9-B51240503A7A}" type="sibTrans" cxnId="{B385D647-CEC4-480A-9212-15553A60F43D}">
      <dgm:prSet/>
      <dgm:spPr/>
      <dgm:t>
        <a:bodyPr/>
        <a:lstStyle/>
        <a:p>
          <a:endParaRPr lang="en-US"/>
        </a:p>
      </dgm:t>
    </dgm:pt>
    <dgm:pt modelId="{C0D4C996-C65C-4FB0-BC1F-74E6E0767B45}" type="pres">
      <dgm:prSet presAssocID="{DA7D40D0-3302-4AF9-8349-11DF1E0EFBD1}" presName="vert0" presStyleCnt="0">
        <dgm:presLayoutVars>
          <dgm:dir/>
          <dgm:animOne val="branch"/>
          <dgm:animLvl val="lvl"/>
        </dgm:presLayoutVars>
      </dgm:prSet>
      <dgm:spPr/>
    </dgm:pt>
    <dgm:pt modelId="{6DB65AC3-0111-4CB8-945C-9B60C04F8D17}" type="pres">
      <dgm:prSet presAssocID="{5FB39C75-6FD7-49F8-B94F-9D3927B1E4F0}" presName="thickLine" presStyleLbl="alignNode1" presStyleIdx="0" presStyleCnt="2"/>
      <dgm:spPr/>
    </dgm:pt>
    <dgm:pt modelId="{2D0D7AEE-A81A-4A91-8F58-0EE27236A083}" type="pres">
      <dgm:prSet presAssocID="{5FB39C75-6FD7-49F8-B94F-9D3927B1E4F0}" presName="horz1" presStyleCnt="0"/>
      <dgm:spPr/>
    </dgm:pt>
    <dgm:pt modelId="{DB037E43-6635-46E1-B96C-D10614A5472C}" type="pres">
      <dgm:prSet presAssocID="{5FB39C75-6FD7-49F8-B94F-9D3927B1E4F0}" presName="tx1" presStyleLbl="revTx" presStyleIdx="0" presStyleCnt="2"/>
      <dgm:spPr/>
    </dgm:pt>
    <dgm:pt modelId="{30614688-5472-468D-85F6-49D05B304DE6}" type="pres">
      <dgm:prSet presAssocID="{5FB39C75-6FD7-49F8-B94F-9D3927B1E4F0}" presName="vert1" presStyleCnt="0"/>
      <dgm:spPr/>
    </dgm:pt>
    <dgm:pt modelId="{6E1C1FF5-6F06-4C1F-BA9D-DAE04196F07E}" type="pres">
      <dgm:prSet presAssocID="{9C8CEE75-A6DC-44C8-B14C-950F16CCDAB0}" presName="thickLine" presStyleLbl="alignNode1" presStyleIdx="1" presStyleCnt="2"/>
      <dgm:spPr/>
    </dgm:pt>
    <dgm:pt modelId="{807E5449-741F-4D39-BAC4-8B64362FDF75}" type="pres">
      <dgm:prSet presAssocID="{9C8CEE75-A6DC-44C8-B14C-950F16CCDAB0}" presName="horz1" presStyleCnt="0"/>
      <dgm:spPr/>
    </dgm:pt>
    <dgm:pt modelId="{B2BB3E3C-64A0-47B2-B4CD-26DD7FCCCF87}" type="pres">
      <dgm:prSet presAssocID="{9C8CEE75-A6DC-44C8-B14C-950F16CCDAB0}" presName="tx1" presStyleLbl="revTx" presStyleIdx="1" presStyleCnt="2"/>
      <dgm:spPr/>
    </dgm:pt>
    <dgm:pt modelId="{29DDDB87-D44B-43C1-ADCA-BB4B840A6131}" type="pres">
      <dgm:prSet presAssocID="{9C8CEE75-A6DC-44C8-B14C-950F16CCDAB0}" presName="vert1" presStyleCnt="0"/>
      <dgm:spPr/>
    </dgm:pt>
  </dgm:ptLst>
  <dgm:cxnLst>
    <dgm:cxn modelId="{A98BE943-5945-436A-83BB-F5F995EF7237}" type="presOf" srcId="{9C8CEE75-A6DC-44C8-B14C-950F16CCDAB0}" destId="{B2BB3E3C-64A0-47B2-B4CD-26DD7FCCCF87}" srcOrd="0" destOrd="0" presId="urn:microsoft.com/office/officeart/2008/layout/LinedList"/>
    <dgm:cxn modelId="{B385D647-CEC4-480A-9212-15553A60F43D}" srcId="{DA7D40D0-3302-4AF9-8349-11DF1E0EFBD1}" destId="{9C8CEE75-A6DC-44C8-B14C-950F16CCDAB0}" srcOrd="1" destOrd="0" parTransId="{1E51B9F3-4A52-417F-AD72-6C02C63B3E4F}" sibTransId="{64C1B8AB-CBCC-4375-B2A9-B51240503A7A}"/>
    <dgm:cxn modelId="{ABFE9377-4062-482C-9A88-7A5B1C990FFD}" srcId="{DA7D40D0-3302-4AF9-8349-11DF1E0EFBD1}" destId="{5FB39C75-6FD7-49F8-B94F-9D3927B1E4F0}" srcOrd="0" destOrd="0" parTransId="{0B20A962-3C20-499C-BBC6-34F99FACCFD1}" sibTransId="{AC7ACA54-835F-4995-8E2C-AF0DD321D0E7}"/>
    <dgm:cxn modelId="{5A1748BF-9AEB-4A77-8D16-C18891F8C502}" type="presOf" srcId="{DA7D40D0-3302-4AF9-8349-11DF1E0EFBD1}" destId="{C0D4C996-C65C-4FB0-BC1F-74E6E0767B45}" srcOrd="0" destOrd="0" presId="urn:microsoft.com/office/officeart/2008/layout/LinedList"/>
    <dgm:cxn modelId="{B84264EB-4E24-4BEF-8729-BBC764F0A69D}" type="presOf" srcId="{5FB39C75-6FD7-49F8-B94F-9D3927B1E4F0}" destId="{DB037E43-6635-46E1-B96C-D10614A5472C}" srcOrd="0" destOrd="0" presId="urn:microsoft.com/office/officeart/2008/layout/LinedList"/>
    <dgm:cxn modelId="{679FB0F7-44D9-4E9D-B594-5D88A1065B4E}" type="presParOf" srcId="{C0D4C996-C65C-4FB0-BC1F-74E6E0767B45}" destId="{6DB65AC3-0111-4CB8-945C-9B60C04F8D17}" srcOrd="0" destOrd="0" presId="urn:microsoft.com/office/officeart/2008/layout/LinedList"/>
    <dgm:cxn modelId="{24AEBD39-0274-44F5-835F-4A27D5583CC3}" type="presParOf" srcId="{C0D4C996-C65C-4FB0-BC1F-74E6E0767B45}" destId="{2D0D7AEE-A81A-4A91-8F58-0EE27236A083}" srcOrd="1" destOrd="0" presId="urn:microsoft.com/office/officeart/2008/layout/LinedList"/>
    <dgm:cxn modelId="{DDE40944-2786-4D6C-802F-AE43681050CD}" type="presParOf" srcId="{2D0D7AEE-A81A-4A91-8F58-0EE27236A083}" destId="{DB037E43-6635-46E1-B96C-D10614A5472C}" srcOrd="0" destOrd="0" presId="urn:microsoft.com/office/officeart/2008/layout/LinedList"/>
    <dgm:cxn modelId="{65011217-BD30-41B1-99BB-1BEA2B695E44}" type="presParOf" srcId="{2D0D7AEE-A81A-4A91-8F58-0EE27236A083}" destId="{30614688-5472-468D-85F6-49D05B304DE6}" srcOrd="1" destOrd="0" presId="urn:microsoft.com/office/officeart/2008/layout/LinedList"/>
    <dgm:cxn modelId="{1787CE61-C7CE-41B3-BD2A-0FF2E6A4CF28}" type="presParOf" srcId="{C0D4C996-C65C-4FB0-BC1F-74E6E0767B45}" destId="{6E1C1FF5-6F06-4C1F-BA9D-DAE04196F07E}" srcOrd="2" destOrd="0" presId="urn:microsoft.com/office/officeart/2008/layout/LinedList"/>
    <dgm:cxn modelId="{063A92F1-7332-4D4D-98F6-F3E83C04C5D7}" type="presParOf" srcId="{C0D4C996-C65C-4FB0-BC1F-74E6E0767B45}" destId="{807E5449-741F-4D39-BAC4-8B64362FDF75}" srcOrd="3" destOrd="0" presId="urn:microsoft.com/office/officeart/2008/layout/LinedList"/>
    <dgm:cxn modelId="{FC10A16F-3A18-419C-B743-2C32A09800D8}" type="presParOf" srcId="{807E5449-741F-4D39-BAC4-8B64362FDF75}" destId="{B2BB3E3C-64A0-47B2-B4CD-26DD7FCCCF87}" srcOrd="0" destOrd="0" presId="urn:microsoft.com/office/officeart/2008/layout/LinedList"/>
    <dgm:cxn modelId="{A51CF774-A6F6-4B3E-837D-665C259E0E2D}" type="presParOf" srcId="{807E5449-741F-4D39-BAC4-8B64362FDF75}" destId="{29DDDB87-D44B-43C1-ADCA-BB4B840A61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65AC3-0111-4CB8-945C-9B60C04F8D17}">
      <dsp:nvSpPr>
        <dsp:cNvPr id="0" name=""/>
        <dsp:cNvSpPr/>
      </dsp:nvSpPr>
      <dsp:spPr>
        <a:xfrm>
          <a:off x="0" y="0"/>
          <a:ext cx="57899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037E43-6635-46E1-B96C-D10614A5472C}">
      <dsp:nvSpPr>
        <dsp:cNvPr id="0" name=""/>
        <dsp:cNvSpPr/>
      </dsp:nvSpPr>
      <dsp:spPr>
        <a:xfrm>
          <a:off x="0" y="0"/>
          <a:ext cx="5789913" cy="3033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Cobb, C. G. (2015). </a:t>
          </a:r>
          <a:r>
            <a:rPr lang="en-US" sz="2400" b="0" i="1" kern="1200"/>
            <a:t>The project managers guide to mastering Agile: Principles and Practices for an adaptive approach</a:t>
          </a:r>
          <a:r>
            <a:rPr lang="en-US" sz="2400" b="0" i="0" kern="1200"/>
            <a:t>. John Wiley and Sons, Inc. </a:t>
          </a:r>
          <a:endParaRPr lang="en-US" sz="2400" kern="1200"/>
        </a:p>
      </dsp:txBody>
      <dsp:txXfrm>
        <a:off x="0" y="0"/>
        <a:ext cx="5789913" cy="3033712"/>
      </dsp:txXfrm>
    </dsp:sp>
    <dsp:sp modelId="{6E1C1FF5-6F06-4C1F-BA9D-DAE04196F07E}">
      <dsp:nvSpPr>
        <dsp:cNvPr id="0" name=""/>
        <dsp:cNvSpPr/>
      </dsp:nvSpPr>
      <dsp:spPr>
        <a:xfrm>
          <a:off x="0" y="3033712"/>
          <a:ext cx="57899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BB3E3C-64A0-47B2-B4CD-26DD7FCCCF87}">
      <dsp:nvSpPr>
        <dsp:cNvPr id="0" name=""/>
        <dsp:cNvSpPr/>
      </dsp:nvSpPr>
      <dsp:spPr>
        <a:xfrm>
          <a:off x="0" y="3033712"/>
          <a:ext cx="5789913" cy="3033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a:t>Editorial Team, I. (Ed.). (2021, August 21). 5 scrum phases for Project Management (plus benefits). 5 Scrum Phases for Project Management (Plus Benefits). Retrieved December 18, 2022, from https://www.indeed.com/career-advice/career-development/scrum-phases </a:t>
          </a:r>
          <a:endParaRPr lang="en-US" sz="2400" kern="1200"/>
        </a:p>
      </dsp:txBody>
      <dsp:txXfrm>
        <a:off x="0" y="3033712"/>
        <a:ext cx="5789913" cy="30337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12/17/2022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12/17/2022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1.png"/><Relationship Id="rId5" Type="http://schemas.microsoft.com/office/2007/relationships/hdphoto" Target="../media/hdphoto10.wdp"/><Relationship Id="rId4" Type="http://schemas.openxmlformats.org/officeDocument/2006/relationships/image" Target="../media/image10.png"/><Relationship Id="rId9" Type="http://schemas.microsoft.com/office/2007/relationships/hdphoto" Target="../media/hdphoto1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816768" y="1313284"/>
            <a:ext cx="6908979" cy="1728496"/>
          </a:xfrm>
          <a:effectLst>
            <a:outerShdw blurRad="50800" dist="38100" dir="5400000" algn="t" rotWithShape="0">
              <a:prstClr val="black">
                <a:alpha val="40000"/>
              </a:prstClr>
            </a:outerShdw>
          </a:effectLst>
        </p:spPr>
        <p:txBody>
          <a:bodyPr/>
          <a:lstStyle/>
          <a:p>
            <a:r>
              <a:rPr lang="en-US" sz="4000" dirty="0"/>
              <a:t>Waterfall vs Agile-Scrum</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Erick Herrera Cabrera</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4" y="884982"/>
            <a:ext cx="6558245" cy="979204"/>
          </a:xfrm>
          <a:effectLst>
            <a:outerShdw blurRad="50800" dist="38100" dir="5400000" algn="t" rotWithShape="0">
              <a:prstClr val="black">
                <a:alpha val="40000"/>
              </a:prstClr>
            </a:outerShdw>
          </a:effectLst>
        </p:spPr>
        <p:txBody>
          <a:bodyPr/>
          <a:lstStyle/>
          <a:p>
            <a:r>
              <a:rPr lang="en-US" sz="2800" dirty="0"/>
              <a:t>Deciding: </a:t>
            </a:r>
            <a:br>
              <a:rPr lang="en-US" sz="2800" dirty="0"/>
            </a:br>
            <a:r>
              <a:rPr lang="en-US" sz="2800" dirty="0"/>
              <a:t>waterfall or agile</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47383" y="1864186"/>
            <a:ext cx="5961574" cy="4539957"/>
          </a:xfrm>
        </p:spPr>
        <p:txBody>
          <a:bodyPr/>
          <a:lstStyle/>
          <a:p>
            <a:pPr>
              <a:lnSpc>
                <a:spcPct val="100000"/>
              </a:lnSpc>
            </a:pPr>
            <a:r>
              <a:rPr lang="en-US" dirty="0"/>
              <a:t>It is important to realize that Agile isn’t always the best method to execute the development of a product and being able to understand the business requirements will help understand the SDLC requirements. In some instances, the waterfall might be good as the approach because sometimes the business requirements are fully known and the chance of uncertainty is very small, and the number of resources available is minimal. For the SNHU Travel application, the decision to use Agile –Scrum proved to be the right one because the iterative approach really helped start developing the application with a very small amount of user stories provided upfront. Through the development of the user stories the customer notified us that a new trend was happening, and they would like to adjust their requirements to fir the new trend in the travel business. </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Waterfall vs Agile-Scrum</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46879" y="884902"/>
            <a:ext cx="4567228" cy="1877976"/>
          </a:xfrm>
        </p:spPr>
        <p:txBody>
          <a:bodyPr anchor="t">
            <a:normAutofit/>
          </a:bodyPr>
          <a:lstStyle/>
          <a:p>
            <a:r>
              <a:rPr lang="en-US"/>
              <a:t>references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Waterfall vs Agile-Scrum</a:t>
            </a:r>
            <a:endParaRPr lang="en-US"/>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11</a:t>
            </a:fld>
            <a:endParaRPr lang="en-US"/>
          </a:p>
        </p:txBody>
      </p:sp>
      <p:graphicFrame>
        <p:nvGraphicFramePr>
          <p:cNvPr id="9" name="Content Placeholder 4">
            <a:extLst>
              <a:ext uri="{FF2B5EF4-FFF2-40B4-BE49-F238E27FC236}">
                <a16:creationId xmlns:a16="http://schemas.microsoft.com/office/drawing/2014/main" id="{0C12F76C-B4A2-1918-6EC5-D28E354BB297}"/>
              </a:ext>
            </a:extLst>
          </p:cNvPr>
          <p:cNvGraphicFramePr>
            <a:graphicFrameLocks noGrp="1"/>
          </p:cNvGraphicFramePr>
          <p:nvPr>
            <p:ph sz="half" idx="2"/>
            <p:extLst>
              <p:ext uri="{D42A27DB-BD31-4B8C-83A1-F6EECF244321}">
                <p14:modId xmlns:p14="http://schemas.microsoft.com/office/powerpoint/2010/main" val="151443553"/>
              </p:ext>
            </p:extLst>
          </p:nvPr>
        </p:nvGraphicFramePr>
        <p:xfrm>
          <a:off x="5572125" y="409576"/>
          <a:ext cx="5789913" cy="6067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411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3790988"/>
            <a:ext cx="5444517" cy="1331518"/>
          </a:xfrm>
        </p:spPr>
        <p:txBody>
          <a:bodyPr/>
          <a:lstStyle/>
          <a:p>
            <a:r>
              <a:rPr lang="en-US" dirty="0"/>
              <a:t>Erick Herrera Cabrera</a:t>
            </a:r>
          </a:p>
          <a:p>
            <a:r>
              <a:rPr lang="en-US" dirty="0"/>
              <a:t>erick.herreracabrera@snhu.edu</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Waterfall vs Agile-Scrum</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effectLst>
            <a:outerShdw blurRad="50800" dist="38100" dir="5400000" algn="t" rotWithShape="0">
              <a:prstClr val="black">
                <a:alpha val="40000"/>
              </a:prstClr>
            </a:outerShdw>
          </a:effectLst>
        </p:spPr>
        <p:txBody>
          <a:bodyPr/>
          <a:lstStyle/>
          <a:p>
            <a:r>
              <a:rPr lang="en-US" dirty="0"/>
              <a:t>AGENDA</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Agile Roles</a:t>
            </a:r>
          </a:p>
          <a:p>
            <a:r>
              <a:rPr lang="en-US" dirty="0"/>
              <a:t>Agile Phases</a:t>
            </a:r>
          </a:p>
          <a:p>
            <a:r>
              <a:rPr lang="en-US" dirty="0"/>
              <a:t>Waterfall Model</a:t>
            </a:r>
          </a:p>
          <a:p>
            <a:r>
              <a:rPr lang="en-US" dirty="0"/>
              <a:t>Agile or waterfall</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The software development process is one that usually benefits from an iterative approach, where code is delivered in small chunks and gets tested very frequently. ChadaTech would benefit from using Agile theory and the Scrum framework to deliver code of more quality and efficiency, and a more flexible development process.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Waterfall vs Agile-Scrum</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effectLst>
            <a:outerShdw blurRad="50800" dist="38100" dir="5400000" algn="t" rotWithShape="0">
              <a:prstClr val="black">
                <a:alpha val="40000"/>
              </a:prstClr>
            </a:outerShdw>
          </a:effectLst>
        </p:spPr>
        <p:txBody>
          <a:bodyPr/>
          <a:lstStyle/>
          <a:p>
            <a:r>
              <a:rPr lang="en-US" dirty="0"/>
              <a:t>Agile roles </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Scrum framework</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Waterfall vs Agile-Scrum</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0168" y="513184"/>
            <a:ext cx="10122632" cy="513183"/>
          </a:xfrm>
          <a:effectLst>
            <a:outerShdw blurRad="50800" dist="38100" dir="5400000" algn="t" rotWithShape="0">
              <a:prstClr val="black">
                <a:alpha val="40000"/>
              </a:prstClr>
            </a:outerShdw>
          </a:effectLst>
        </p:spPr>
        <p:txBody>
          <a:bodyPr/>
          <a:lstStyle/>
          <a:p>
            <a:r>
              <a:rPr lang="en-US" sz="2800" dirty="0"/>
              <a:t>Roles and Responsibilities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Waterfall vs Agile-Scrum</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
        <p:nvSpPr>
          <p:cNvPr id="5" name="Content Placeholder 4">
            <a:extLst>
              <a:ext uri="{FF2B5EF4-FFF2-40B4-BE49-F238E27FC236}">
                <a16:creationId xmlns:a16="http://schemas.microsoft.com/office/drawing/2014/main" id="{71DE168C-2CD8-7FE7-8B81-18D8FD150701}"/>
              </a:ext>
            </a:extLst>
          </p:cNvPr>
          <p:cNvSpPr>
            <a:spLocks noGrp="1"/>
          </p:cNvSpPr>
          <p:nvPr>
            <p:ph sz="half" idx="2"/>
          </p:nvPr>
        </p:nvSpPr>
        <p:spPr>
          <a:xfrm>
            <a:off x="850168" y="1101012"/>
            <a:ext cx="10126362" cy="3452327"/>
          </a:xfrm>
          <a:effectLst>
            <a:outerShdw blurRad="76200" dir="13500000" sy="23000" kx="1200000" algn="br" rotWithShape="0">
              <a:prstClr val="black">
                <a:alpha val="20000"/>
              </a:prstClr>
            </a:outerShdw>
          </a:effectLst>
        </p:spPr>
        <p:txBody>
          <a:bodyPr/>
          <a:lstStyle/>
          <a:p>
            <a:pPr marL="342900" indent="-342900">
              <a:lnSpc>
                <a:spcPct val="100000"/>
              </a:lnSpc>
              <a:buFont typeface="Arial" panose="020B0604020202020204" pitchFamily="34" charset="0"/>
              <a:buChar char="•"/>
            </a:pPr>
            <a:r>
              <a:rPr lang="en-US" sz="2000" b="1" dirty="0"/>
              <a:t>Product Owner</a:t>
            </a:r>
          </a:p>
          <a:p>
            <a:pPr marL="800100" lvl="1" indent="-342900">
              <a:lnSpc>
                <a:spcPct val="100000"/>
              </a:lnSpc>
              <a:buFont typeface="Arial" panose="020B0604020202020204" pitchFamily="34" charset="0"/>
              <a:buChar char="•"/>
            </a:pPr>
            <a:r>
              <a:rPr lang="en-US" sz="1800" dirty="0"/>
              <a:t>Backlog management and disposition with scrum teams</a:t>
            </a:r>
          </a:p>
          <a:p>
            <a:pPr marL="800100" lvl="1" indent="-342900">
              <a:lnSpc>
                <a:spcPct val="100000"/>
              </a:lnSpc>
              <a:buFont typeface="Arial" panose="020B0604020202020204" pitchFamily="34" charset="0"/>
              <a:buChar char="•"/>
            </a:pPr>
            <a:r>
              <a:rPr lang="en-US" sz="1800" dirty="0"/>
              <a:t>Ensuring that the Product Backlog is visible, transparent, and clear to all, and shows what the Scrum Team will work on next</a:t>
            </a:r>
          </a:p>
          <a:p>
            <a:pPr marL="342900" indent="-342900">
              <a:lnSpc>
                <a:spcPct val="100000"/>
              </a:lnSpc>
              <a:buFont typeface="Arial" panose="020B0604020202020204" pitchFamily="34" charset="0"/>
              <a:buChar char="•"/>
            </a:pPr>
            <a:r>
              <a:rPr lang="en-US" sz="2000" b="1" dirty="0"/>
              <a:t>Scrum Master</a:t>
            </a:r>
          </a:p>
          <a:p>
            <a:pPr marL="800100" lvl="1" indent="-342900">
              <a:lnSpc>
                <a:spcPct val="100000"/>
              </a:lnSpc>
              <a:buFont typeface="Arial" panose="020B0604020202020204" pitchFamily="34" charset="0"/>
              <a:buChar char="•"/>
            </a:pPr>
            <a:r>
              <a:rPr lang="en-US" sz="1800" dirty="0"/>
              <a:t>Understanding product planning in an empirical environment</a:t>
            </a:r>
          </a:p>
          <a:p>
            <a:pPr marL="800100" lvl="1" indent="-342900">
              <a:lnSpc>
                <a:spcPct val="100000"/>
              </a:lnSpc>
              <a:buFont typeface="Arial" panose="020B0604020202020204" pitchFamily="34" charset="0"/>
              <a:buChar char="•"/>
            </a:pPr>
            <a:r>
              <a:rPr lang="en-US" sz="1800" dirty="0"/>
              <a:t>Understanding and practicing agility</a:t>
            </a:r>
          </a:p>
          <a:p>
            <a:pPr marL="800100" lvl="1" indent="-342900">
              <a:lnSpc>
                <a:spcPct val="100000"/>
              </a:lnSpc>
              <a:buFont typeface="Arial" panose="020B0604020202020204" pitchFamily="34" charset="0"/>
              <a:buChar char="•"/>
            </a:pPr>
            <a:r>
              <a:rPr lang="en-US" sz="1800" dirty="0"/>
              <a:t>Coaching the Development Team in self-organization and cross-functionality</a:t>
            </a:r>
          </a:p>
          <a:p>
            <a:pPr marL="800100" lvl="1" indent="-342900">
              <a:lnSpc>
                <a:spcPct val="100000"/>
              </a:lnSpc>
              <a:buFont typeface="Arial" panose="020B0604020202020204" pitchFamily="34" charset="0"/>
              <a:buChar char="•"/>
            </a:pPr>
            <a:r>
              <a:rPr lang="en-US" sz="1800" dirty="0"/>
              <a:t>Helping employees and stakeholders understand and enact Scrum and empirical product development</a:t>
            </a:r>
          </a:p>
          <a:p>
            <a:pPr marL="800100" lvl="1" indent="-342900">
              <a:lnSpc>
                <a:spcPct val="100000"/>
              </a:lnSpc>
              <a:buFont typeface="Arial" panose="020B0604020202020204" pitchFamily="34" charset="0"/>
              <a:buChar char="•"/>
            </a:pPr>
            <a:endParaRPr lang="en-US" sz="1800" dirty="0"/>
          </a:p>
        </p:txBody>
      </p:sp>
      <p:sp>
        <p:nvSpPr>
          <p:cNvPr id="8" name="Content Placeholder 4">
            <a:extLst>
              <a:ext uri="{FF2B5EF4-FFF2-40B4-BE49-F238E27FC236}">
                <a16:creationId xmlns:a16="http://schemas.microsoft.com/office/drawing/2014/main" id="{AE2BE405-607F-482A-7D11-795A752260B9}"/>
              </a:ext>
            </a:extLst>
          </p:cNvPr>
          <p:cNvSpPr txBox="1">
            <a:spLocks/>
          </p:cNvSpPr>
          <p:nvPr/>
        </p:nvSpPr>
        <p:spPr>
          <a:xfrm>
            <a:off x="846438" y="4553339"/>
            <a:ext cx="10126362" cy="2113679"/>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000" b="1" dirty="0"/>
              <a:t>Developers  / Testers</a:t>
            </a:r>
          </a:p>
          <a:p>
            <a:pPr marL="800100" lvl="1" indent="-342900">
              <a:lnSpc>
                <a:spcPct val="100000"/>
              </a:lnSpc>
              <a:buFont typeface="Arial" panose="020B0604020202020204" pitchFamily="34" charset="0"/>
              <a:buChar char="•"/>
            </a:pPr>
            <a:r>
              <a:rPr lang="en-US" sz="1800" dirty="0"/>
              <a:t>They are self-organizing. No one (not even the Scrum Master) tells the Development Team how to turn Product Backlog into increments of potentially releasable functionality</a:t>
            </a:r>
          </a:p>
          <a:p>
            <a:pPr marL="800100" lvl="1" indent="-342900">
              <a:lnSpc>
                <a:spcPct val="100000"/>
              </a:lnSpc>
              <a:buFont typeface="Arial" panose="020B0604020202020204" pitchFamily="34" charset="0"/>
              <a:buChar char="•"/>
            </a:pPr>
            <a:r>
              <a:rPr lang="en-US" sz="2000" dirty="0"/>
              <a:t>Scrum recognizes no sub-teams in the Development Team, regardless of domains that need to be addressed like testing or business analysis; there are no exceptions to this rule</a:t>
            </a:r>
          </a:p>
        </p:txBody>
      </p:sp>
    </p:spTree>
    <p:extLst>
      <p:ext uri="{BB962C8B-B14F-4D97-AF65-F5344CB8AC3E}">
        <p14:creationId xmlns:p14="http://schemas.microsoft.com/office/powerpoint/2010/main" val="164328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effectLst>
            <a:outerShdw blurRad="50800" dist="38100" dir="5400000" algn="t" rotWithShape="0">
              <a:prstClr val="black">
                <a:alpha val="40000"/>
              </a:prstClr>
            </a:outerShdw>
          </a:effectLst>
        </p:spPr>
        <p:txBody>
          <a:bodyPr/>
          <a:lstStyle/>
          <a:p>
            <a:r>
              <a:rPr lang="en-US" dirty="0"/>
              <a:t>Agile Phases </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Scrum framework</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Waterfall vs Agile-Scrum</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136548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0168" y="513184"/>
            <a:ext cx="10122632" cy="513183"/>
          </a:xfrm>
          <a:effectLst>
            <a:outerShdw blurRad="50800" dist="38100" dir="5400000" algn="t" rotWithShape="0">
              <a:prstClr val="black">
                <a:alpha val="40000"/>
              </a:prstClr>
            </a:outerShdw>
          </a:effectLst>
        </p:spPr>
        <p:txBody>
          <a:bodyPr/>
          <a:lstStyle/>
          <a:p>
            <a:r>
              <a:rPr lang="en-US" sz="2800" dirty="0"/>
              <a:t>Agile Phases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Waterfall vs Agile-Scrum</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
        <p:nvSpPr>
          <p:cNvPr id="5" name="Content Placeholder 4">
            <a:extLst>
              <a:ext uri="{FF2B5EF4-FFF2-40B4-BE49-F238E27FC236}">
                <a16:creationId xmlns:a16="http://schemas.microsoft.com/office/drawing/2014/main" id="{71DE168C-2CD8-7FE7-8B81-18D8FD150701}"/>
              </a:ext>
            </a:extLst>
          </p:cNvPr>
          <p:cNvSpPr>
            <a:spLocks noGrp="1"/>
          </p:cNvSpPr>
          <p:nvPr>
            <p:ph sz="half" idx="2"/>
          </p:nvPr>
        </p:nvSpPr>
        <p:spPr>
          <a:xfrm>
            <a:off x="756861" y="1138336"/>
            <a:ext cx="10126362" cy="5482384"/>
          </a:xfrm>
        </p:spPr>
        <p:txBody>
          <a:bodyPr/>
          <a:lstStyle/>
          <a:p>
            <a:pPr marL="342900" indent="-342900">
              <a:lnSpc>
                <a:spcPct val="100000"/>
              </a:lnSpc>
              <a:buFont typeface="Arial" panose="020B0604020202020204" pitchFamily="34" charset="0"/>
              <a:buChar char="•"/>
            </a:pPr>
            <a:r>
              <a:rPr lang="en-US" sz="2200" b="1" dirty="0"/>
              <a:t>Initiation</a:t>
            </a:r>
          </a:p>
          <a:p>
            <a:pPr marL="800100" lvl="1" indent="-342900">
              <a:lnSpc>
                <a:spcPct val="100000"/>
              </a:lnSpc>
              <a:buFont typeface="Arial" panose="020B0604020202020204" pitchFamily="34" charset="0"/>
              <a:buChar char="•"/>
            </a:pPr>
            <a:r>
              <a:rPr lang="en-US" sz="1800" dirty="0"/>
              <a:t>This phase is where the scope and objectives of the project are defined </a:t>
            </a:r>
          </a:p>
          <a:p>
            <a:pPr marL="800100" lvl="1" indent="-342900">
              <a:lnSpc>
                <a:spcPct val="100000"/>
              </a:lnSpc>
              <a:buFont typeface="Arial" panose="020B0604020202020204" pitchFamily="34" charset="0"/>
              <a:buChar char="•"/>
            </a:pPr>
            <a:r>
              <a:rPr lang="en-US" sz="1800" dirty="0"/>
              <a:t>Product owner and stakeholder are the main role active at this point</a:t>
            </a:r>
          </a:p>
          <a:p>
            <a:pPr marL="800100" lvl="1" indent="-342900">
              <a:lnSpc>
                <a:spcPct val="100000"/>
              </a:lnSpc>
              <a:buFont typeface="Arial" panose="020B0604020202020204" pitchFamily="34" charset="0"/>
              <a:buChar char="•"/>
            </a:pPr>
            <a:r>
              <a:rPr lang="en-US" sz="1800" dirty="0"/>
              <a:t>Charter creation</a:t>
            </a:r>
          </a:p>
          <a:p>
            <a:pPr marL="342900" indent="-342900">
              <a:lnSpc>
                <a:spcPct val="100000"/>
              </a:lnSpc>
              <a:buFont typeface="Arial" panose="020B0604020202020204" pitchFamily="34" charset="0"/>
              <a:buChar char="•"/>
            </a:pPr>
            <a:r>
              <a:rPr lang="en-US" sz="2200" b="1" dirty="0"/>
              <a:t>Sprint Planning</a:t>
            </a:r>
          </a:p>
          <a:p>
            <a:pPr marL="800100" lvl="1" indent="-342900">
              <a:lnSpc>
                <a:spcPct val="100000"/>
              </a:lnSpc>
              <a:buFont typeface="Arial" panose="020B0604020202020204" pitchFamily="34" charset="0"/>
              <a:buChar char="•"/>
            </a:pPr>
            <a:r>
              <a:rPr lang="en-US" sz="1800" dirty="0"/>
              <a:t>Planning an estimating processes</a:t>
            </a:r>
          </a:p>
          <a:p>
            <a:pPr marL="800100" lvl="1" indent="-342900">
              <a:lnSpc>
                <a:spcPct val="100000"/>
              </a:lnSpc>
              <a:buFont typeface="Arial" panose="020B0604020202020204" pitchFamily="34" charset="0"/>
              <a:buChar char="•"/>
            </a:pPr>
            <a:r>
              <a:rPr lang="en-US" sz="1800" dirty="0"/>
              <a:t>Creating user stories</a:t>
            </a:r>
          </a:p>
          <a:p>
            <a:pPr marL="800100" lvl="1" indent="-342900">
              <a:lnSpc>
                <a:spcPct val="100000"/>
              </a:lnSpc>
              <a:buFont typeface="Arial" panose="020B0604020202020204" pitchFamily="34" charset="0"/>
              <a:buChar char="•"/>
            </a:pPr>
            <a:r>
              <a:rPr lang="en-US" sz="1800" dirty="0"/>
              <a:t>Creating tasks</a:t>
            </a:r>
          </a:p>
          <a:p>
            <a:pPr marL="800100" lvl="1" indent="-342900">
              <a:lnSpc>
                <a:spcPct val="100000"/>
              </a:lnSpc>
              <a:buFont typeface="Arial" panose="020B0604020202020204" pitchFamily="34" charset="0"/>
              <a:buChar char="•"/>
            </a:pPr>
            <a:r>
              <a:rPr lang="en-US" sz="1800" dirty="0"/>
              <a:t>Creating a sprint backlog</a:t>
            </a:r>
          </a:p>
          <a:p>
            <a:pPr marL="342900" indent="-342900">
              <a:lnSpc>
                <a:spcPct val="100000"/>
              </a:lnSpc>
              <a:buFont typeface="Arial" panose="020B0604020202020204" pitchFamily="34" charset="0"/>
              <a:buChar char="•"/>
            </a:pPr>
            <a:r>
              <a:rPr lang="en-US" sz="2200" b="1" dirty="0"/>
              <a:t>Sprint Execution</a:t>
            </a:r>
          </a:p>
          <a:p>
            <a:pPr marL="800100" lvl="1" indent="-342900">
              <a:lnSpc>
                <a:spcPct val="100000"/>
              </a:lnSpc>
              <a:buFont typeface="Arial" panose="020B0604020202020204" pitchFamily="34" charset="0"/>
              <a:buChar char="•"/>
            </a:pPr>
            <a:r>
              <a:rPr lang="en-US" sz="1800" dirty="0"/>
              <a:t>During this phase, you maintain an updated backlog, removing items as staff complete them and assigning out new items from the backlog as needed.</a:t>
            </a:r>
          </a:p>
          <a:p>
            <a:pPr marL="800100" lvl="1" indent="-342900">
              <a:lnSpc>
                <a:spcPct val="100000"/>
              </a:lnSpc>
              <a:buFont typeface="Arial" panose="020B0604020202020204" pitchFamily="34" charset="0"/>
              <a:buChar char="•"/>
            </a:pPr>
            <a:r>
              <a:rPr lang="en-US" sz="1800" dirty="0"/>
              <a:t>Scrum events</a:t>
            </a:r>
          </a:p>
          <a:p>
            <a:pPr marL="800100" lvl="1" indent="-342900">
              <a:lnSpc>
                <a:spcPct val="100000"/>
              </a:lnSpc>
              <a:buFont typeface="Arial" panose="020B0604020202020204" pitchFamily="34" charset="0"/>
              <a:buChar char="•"/>
            </a:pPr>
            <a:r>
              <a:rPr lang="en-US" sz="1800" dirty="0"/>
              <a:t>Deliverables</a:t>
            </a:r>
            <a:endParaRPr lang="en-US" sz="1800" b="1" dirty="0"/>
          </a:p>
          <a:p>
            <a:pPr lvl="1">
              <a:lnSpc>
                <a:spcPct val="100000"/>
              </a:lnSpc>
            </a:pPr>
            <a:endParaRPr lang="en-US" sz="1800" dirty="0"/>
          </a:p>
          <a:p>
            <a:pPr marL="800100" lvl="1" indent="-342900">
              <a:buFont typeface="Arial" panose="020B0604020202020204" pitchFamily="34" charset="0"/>
              <a:buChar char="•"/>
            </a:pPr>
            <a:endParaRPr lang="en-US" sz="1800" b="1" dirty="0"/>
          </a:p>
        </p:txBody>
      </p:sp>
    </p:spTree>
    <p:extLst>
      <p:ext uri="{BB962C8B-B14F-4D97-AF65-F5344CB8AC3E}">
        <p14:creationId xmlns:p14="http://schemas.microsoft.com/office/powerpoint/2010/main" val="381259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0168" y="513184"/>
            <a:ext cx="10122632" cy="513183"/>
          </a:xfrm>
          <a:effectLst>
            <a:outerShdw blurRad="50800" dist="38100" dir="5400000" algn="t" rotWithShape="0">
              <a:prstClr val="black">
                <a:alpha val="40000"/>
              </a:prstClr>
            </a:outerShdw>
          </a:effectLst>
        </p:spPr>
        <p:txBody>
          <a:bodyPr/>
          <a:lstStyle/>
          <a:p>
            <a:r>
              <a:rPr lang="en-US" sz="2800" dirty="0"/>
              <a:t>Agile Phases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Waterfall vs Agile-Scrum</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5" name="Content Placeholder 4">
            <a:extLst>
              <a:ext uri="{FF2B5EF4-FFF2-40B4-BE49-F238E27FC236}">
                <a16:creationId xmlns:a16="http://schemas.microsoft.com/office/drawing/2014/main" id="{71DE168C-2CD8-7FE7-8B81-18D8FD150701}"/>
              </a:ext>
            </a:extLst>
          </p:cNvPr>
          <p:cNvSpPr>
            <a:spLocks noGrp="1"/>
          </p:cNvSpPr>
          <p:nvPr>
            <p:ph sz="half" idx="2"/>
          </p:nvPr>
        </p:nvSpPr>
        <p:spPr>
          <a:xfrm>
            <a:off x="756861" y="1138335"/>
            <a:ext cx="10126362" cy="5517107"/>
          </a:xfrm>
        </p:spPr>
        <p:txBody>
          <a:bodyPr/>
          <a:lstStyle/>
          <a:p>
            <a:pPr marL="342900" indent="-342900">
              <a:lnSpc>
                <a:spcPct val="100000"/>
              </a:lnSpc>
              <a:buFont typeface="Arial" panose="020B0604020202020204" pitchFamily="34" charset="0"/>
              <a:buChar char="•"/>
            </a:pPr>
            <a:r>
              <a:rPr lang="en-US" sz="2200" b="1" dirty="0"/>
              <a:t>Sprint Retrospective</a:t>
            </a:r>
          </a:p>
          <a:p>
            <a:pPr marL="800100" lvl="1" indent="-342900">
              <a:lnSpc>
                <a:spcPct val="100000"/>
              </a:lnSpc>
              <a:buFont typeface="Arial" panose="020B0604020202020204" pitchFamily="34" charset="0"/>
              <a:buChar char="•"/>
            </a:pPr>
            <a:r>
              <a:rPr lang="en-US" sz="1800" dirty="0"/>
              <a:t>This meeting provides an opportunity to discuss what went well and where there are areas for improvement based on the results of the completed sprint.</a:t>
            </a:r>
          </a:p>
          <a:p>
            <a:pPr marL="800100" lvl="1" indent="-342900">
              <a:lnSpc>
                <a:spcPct val="100000"/>
              </a:lnSpc>
              <a:buFont typeface="Arial" panose="020B0604020202020204" pitchFamily="34" charset="0"/>
              <a:buChar char="•"/>
            </a:pPr>
            <a:r>
              <a:rPr lang="en-US" sz="1800" dirty="0"/>
              <a:t>Brainstorm ideas for further improvements, or to analyze the implementation capabilities of the completed work into the larger project</a:t>
            </a:r>
          </a:p>
          <a:p>
            <a:pPr marL="800100" lvl="1" indent="-342900">
              <a:lnSpc>
                <a:spcPct val="100000"/>
              </a:lnSpc>
              <a:buFont typeface="Arial" panose="020B0604020202020204" pitchFamily="34" charset="0"/>
              <a:buChar char="•"/>
            </a:pPr>
            <a:r>
              <a:rPr lang="en-US" sz="1800" dirty="0"/>
              <a:t>Determine if you can remove completed tasks from the backlog, or if you need to add them back</a:t>
            </a:r>
          </a:p>
          <a:p>
            <a:pPr marL="342900" indent="-342900">
              <a:lnSpc>
                <a:spcPct val="100000"/>
              </a:lnSpc>
              <a:buFont typeface="Arial" panose="020B0604020202020204" pitchFamily="34" charset="0"/>
              <a:buChar char="•"/>
            </a:pPr>
            <a:r>
              <a:rPr lang="en-US" sz="2200" b="1" dirty="0"/>
              <a:t>Release</a:t>
            </a:r>
          </a:p>
          <a:p>
            <a:pPr marL="800100" lvl="1" indent="-342900">
              <a:lnSpc>
                <a:spcPct val="100000"/>
              </a:lnSpc>
              <a:buFont typeface="Arial" panose="020B0604020202020204" pitchFamily="34" charset="0"/>
              <a:buChar char="•"/>
            </a:pPr>
            <a:r>
              <a:rPr lang="en-US" sz="1800" dirty="0"/>
              <a:t>Deliver any final products to stakeholders, such as bringing a product to market or providing a client with the developed technology</a:t>
            </a:r>
          </a:p>
          <a:p>
            <a:pPr marL="800100" lvl="1" indent="-342900">
              <a:lnSpc>
                <a:spcPct val="100000"/>
              </a:lnSpc>
              <a:buFont typeface="Arial" panose="020B0604020202020204" pitchFamily="34" charset="0"/>
              <a:buChar char="•"/>
            </a:pPr>
            <a:r>
              <a:rPr lang="en-US" sz="1800" dirty="0"/>
              <a:t>Organizing a project retrospective meeting with your team to analyze the performance of each individual sprint and to discuss the overall performance of the project</a:t>
            </a:r>
          </a:p>
        </p:txBody>
      </p:sp>
    </p:spTree>
    <p:extLst>
      <p:ext uri="{BB962C8B-B14F-4D97-AF65-F5344CB8AC3E}">
        <p14:creationId xmlns:p14="http://schemas.microsoft.com/office/powerpoint/2010/main" val="3131277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a:xfrm>
            <a:off x="728219" y="538961"/>
            <a:ext cx="6367126" cy="793347"/>
          </a:xfrm>
          <a:effectLst>
            <a:outerShdw blurRad="50800" dist="38100" dir="5400000" algn="t" rotWithShape="0">
              <a:prstClr val="black">
                <a:alpha val="40000"/>
              </a:prstClr>
            </a:outerShdw>
          </a:effectLst>
        </p:spPr>
        <p:txBody>
          <a:bodyPr/>
          <a:lstStyle/>
          <a:p>
            <a:r>
              <a:rPr lang="en-US" sz="2800" dirty="0"/>
              <a:t>SNHU Travel:</a:t>
            </a:r>
            <a:br>
              <a:rPr lang="en-US" sz="2800" dirty="0"/>
            </a:br>
            <a:r>
              <a:rPr lang="en-US" sz="2800" dirty="0"/>
              <a:t>Waterfall vs. Agile</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a:xfrm>
            <a:off x="852790" y="1444563"/>
            <a:ext cx="5753520" cy="470388"/>
          </a:xfrm>
        </p:spPr>
        <p:txBody>
          <a:bodyPr/>
          <a:lstStyle/>
          <a:p>
            <a:r>
              <a:rPr lang="en-US" dirty="0"/>
              <a:t>Waterfall approach</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a:xfrm>
            <a:off x="917119" y="1943643"/>
            <a:ext cx="6033362" cy="2275153"/>
          </a:xfrm>
        </p:spPr>
        <p:txBody>
          <a:bodyPr/>
          <a:lstStyle/>
          <a:p>
            <a:pPr>
              <a:lnSpc>
                <a:spcPct val="100000"/>
              </a:lnSpc>
            </a:pPr>
            <a:r>
              <a:rPr lang="en-US" dirty="0"/>
              <a:t>  </a:t>
            </a:r>
            <a:r>
              <a:rPr lang="en-US" sz="1600" dirty="0"/>
              <a:t>The project management team would have required having all requirements set in stone upfront, and no major changes would be possible</a:t>
            </a:r>
          </a:p>
          <a:p>
            <a:pPr>
              <a:lnSpc>
                <a:spcPct val="100000"/>
              </a:lnSpc>
            </a:pPr>
            <a:r>
              <a:rPr lang="en-US" sz="1600" dirty="0"/>
              <a:t> Requires a low chance for uncertainty based on factors like business, removing having to use a dynamic approach.</a:t>
            </a:r>
          </a:p>
          <a:p>
            <a:pPr>
              <a:lnSpc>
                <a:spcPct val="100000"/>
              </a:lnSpc>
            </a:pPr>
            <a:r>
              <a:rPr lang="en-US" sz="1600" dirty="0"/>
              <a:t>Requires less resources since all the work is pushed into different phases, where for example, testers are only needed in the testing phase.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a:xfrm>
            <a:off x="852790" y="4218796"/>
            <a:ext cx="5753520" cy="353204"/>
          </a:xfrm>
        </p:spPr>
        <p:txBody>
          <a:bodyPr/>
          <a:lstStyle/>
          <a:p>
            <a:r>
              <a:rPr lang="en-US" dirty="0"/>
              <a:t>Agile approach</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a:xfrm>
            <a:off x="862444" y="4571999"/>
            <a:ext cx="6098676" cy="2275153"/>
          </a:xfrm>
        </p:spPr>
        <p:txBody>
          <a:bodyPr/>
          <a:lstStyle/>
          <a:p>
            <a:pPr>
              <a:lnSpc>
                <a:spcPct val="100000"/>
              </a:lnSpc>
            </a:pPr>
            <a:r>
              <a:rPr lang="en-US" sz="1600" dirty="0"/>
              <a:t>  All the requirements are not needed upfront allowing for a flexible approach</a:t>
            </a:r>
          </a:p>
          <a:p>
            <a:pPr>
              <a:lnSpc>
                <a:spcPct val="100000"/>
              </a:lnSpc>
            </a:pPr>
            <a:r>
              <a:rPr lang="en-US" sz="1600" dirty="0"/>
              <a:t>It requires full commitment from multiple teams through the lifecycle</a:t>
            </a:r>
          </a:p>
          <a:p>
            <a:pPr>
              <a:lnSpc>
                <a:spcPct val="100000"/>
              </a:lnSpc>
            </a:pPr>
            <a:r>
              <a:rPr lang="en-US" sz="1600" dirty="0"/>
              <a:t>Requires a lot of self initiative and self organization skills</a:t>
            </a:r>
          </a:p>
          <a:p>
            <a:pPr>
              <a:lnSpc>
                <a:spcPct val="100000"/>
              </a:lnSpc>
            </a:pPr>
            <a:r>
              <a:rPr lang="en-US" sz="1600" dirty="0"/>
              <a:t>Should be used when the level of uncertainty is higher, and the business follows different trend constantly</a:t>
            </a:r>
          </a:p>
          <a:p>
            <a:pPr>
              <a:lnSpc>
                <a:spcPct val="100000"/>
              </a:lnSpc>
            </a:pPr>
            <a:endParaRPr lang="en-US" dirty="0"/>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Waterfall vs Agile-Scrum</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F3749A7BCD49418E1DCA11916D563F" ma:contentTypeVersion="4" ma:contentTypeDescription="Create a new document." ma:contentTypeScope="" ma:versionID="8d83b5e501c1d1e46c62f8a6a994d6d6">
  <xsd:schema xmlns:xsd="http://www.w3.org/2001/XMLSchema" xmlns:xs="http://www.w3.org/2001/XMLSchema" xmlns:p="http://schemas.microsoft.com/office/2006/metadata/properties" xmlns:ns3="3abc8e43-502c-429a-910f-e2266def241d" targetNamespace="http://schemas.microsoft.com/office/2006/metadata/properties" ma:root="true" ma:fieldsID="0a841ed81b3ab2e1864a56d02c7bc937" ns3:_="">
    <xsd:import namespace="3abc8e43-502c-429a-910f-e2266def241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bc8e43-502c-429a-910f-e2266def24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D9D595-255D-4593-84B3-426C07F773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bc8e43-502c-429a-910f-e2266def24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AB6AB4-780E-4906-AF89-6FF853BD87B1}">
  <ds:schemaRefs>
    <ds:schemaRef ds:uri="http://schemas.microsoft.com/sharepoint/v3/contenttype/forms"/>
  </ds:schemaRefs>
</ds:datastoreItem>
</file>

<file path=customXml/itemProps3.xml><?xml version="1.0" encoding="utf-8"?>
<ds:datastoreItem xmlns:ds="http://schemas.openxmlformats.org/officeDocument/2006/customXml" ds:itemID="{0459F255-E633-462D-949D-7CAB964B7D09}">
  <ds:schemaRefs>
    <ds:schemaRef ds:uri="http://www.w3.org/XML/1998/namespace"/>
    <ds:schemaRef ds:uri="http://schemas.microsoft.com/office/2006/documentManagement/types"/>
    <ds:schemaRef ds:uri="http://schemas.microsoft.com/office/infopath/2007/PartnerControls"/>
    <ds:schemaRef ds:uri="http://purl.org/dc/elements/1.1/"/>
    <ds:schemaRef ds:uri="http://purl.org/dc/dcmitype/"/>
    <ds:schemaRef ds:uri="3abc8e43-502c-429a-910f-e2266def241d"/>
    <ds:schemaRef ds:uri="http://schemas.microsoft.com/office/2006/metadata/properties"/>
    <ds:schemaRef ds:uri="http://schemas.openxmlformats.org/package/2006/metadata/core-properties"/>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1536</TotalTime>
  <Words>834</Words>
  <Application>Microsoft Office PowerPoint</Application>
  <PresentationFormat>Widescreen</PresentationFormat>
  <Paragraphs>89</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Avenir Next LT Pro</vt:lpstr>
      <vt:lpstr>Calibri</vt:lpstr>
      <vt:lpstr>Office Theme</vt:lpstr>
      <vt:lpstr>Waterfall vs Agile-Scrum</vt:lpstr>
      <vt:lpstr>AGENDA</vt:lpstr>
      <vt:lpstr>INTRO</vt:lpstr>
      <vt:lpstr>Agile roles </vt:lpstr>
      <vt:lpstr>Roles and Responsibilities</vt:lpstr>
      <vt:lpstr>Agile Phases </vt:lpstr>
      <vt:lpstr>Agile Phases</vt:lpstr>
      <vt:lpstr>Agile Phases</vt:lpstr>
      <vt:lpstr>SNHU Travel: Waterfall vs. Agile</vt:lpstr>
      <vt:lpstr>Deciding:  waterfall or agile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Herrera Cabrera, Erick</dc:creator>
  <cp:lastModifiedBy>Herrera Cabrera, Erick</cp:lastModifiedBy>
  <cp:revision>1</cp:revision>
  <dcterms:created xsi:type="dcterms:W3CDTF">2022-12-17T21:23:52Z</dcterms:created>
  <dcterms:modified xsi:type="dcterms:W3CDTF">2022-12-18T23:00:39Z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0x0101004AF3749A7BCD49418E1DCA11916D563F</vt:lpwstr>
  </property>
</Properties>
</file>